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6" r:id="rId13"/>
    <p:sldId id="267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12.jpg>
</file>

<file path=ppt/media/image2.png>
</file>

<file path=ppt/media/image3.jpg>
</file>

<file path=ppt/media/image4.gif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06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1459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2103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5455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0928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24381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3507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0468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313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2948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007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8226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2133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3764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4636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0684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833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C377C-995B-4026-AA23-DA1E424BA31E}" type="datetimeFigureOut">
              <a:rPr lang="en-IN" smtClean="0"/>
              <a:t>06-11-2015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1BB11B-2BFA-4C08-826B-7BD2A46128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97242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023582"/>
            <a:ext cx="9448800" cy="801513"/>
          </a:xfrm>
        </p:spPr>
        <p:txBody>
          <a:bodyPr>
            <a:noAutofit/>
          </a:bodyPr>
          <a:lstStyle/>
          <a:p>
            <a:pPr algn="ctr"/>
            <a:r>
              <a:rPr lang="en-IN" sz="4800" dirty="0" smtClean="0">
                <a:solidFill>
                  <a:srgbClr val="FFFF00"/>
                </a:solidFill>
                <a:latin typeface="Algerian" panose="04020705040A02060702" pitchFamily="82" charset="0"/>
              </a:rPr>
              <a:t>WHO MOVED MY CHEESE</a:t>
            </a:r>
            <a:endParaRPr lang="en-IN" sz="4800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60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773"/>
            <a:ext cx="12192000" cy="669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84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3111" y="1325734"/>
            <a:ext cx="9448800" cy="1825096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  <a:t>AFTER 10 YEARS </a:t>
            </a:r>
            <a:endParaRPr lang="en-IN" dirty="0">
              <a:solidFill>
                <a:srgbClr val="00B050"/>
              </a:solidFill>
              <a:latin typeface="Broadway" panose="04040905080B020205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570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dirty="0">
                <a:solidFill>
                  <a:srgbClr val="FFFF00"/>
                </a:solidFill>
                <a:latin typeface="Broadway" panose="04040905080B02020502" pitchFamily="82" charset="0"/>
              </a:rPr>
              <a:t>SCENE 5</a:t>
            </a:r>
            <a:br>
              <a:rPr lang="en-IN" dirty="0">
                <a:solidFill>
                  <a:srgbClr val="FFFF00"/>
                </a:solidFill>
                <a:latin typeface="Broadway" panose="04040905080B02020502" pitchFamily="82" charset="0"/>
              </a:rPr>
            </a:br>
            <a: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  <a:t>INTERVIEW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9664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864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dirty="0" smtClean="0">
                <a:solidFill>
                  <a:srgbClr val="FFFF00"/>
                </a:solidFill>
                <a:latin typeface="Broadway" panose="04040905080B02020502" pitchFamily="82" charset="0"/>
              </a:rPr>
              <a:t>AFTER THREE MONTHS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2532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2669" y="288503"/>
            <a:ext cx="9448800" cy="1825096"/>
          </a:xfrm>
        </p:spPr>
        <p:txBody>
          <a:bodyPr>
            <a:normAutofit/>
          </a:bodyPr>
          <a:lstStyle/>
          <a:p>
            <a:pPr algn="ctr"/>
            <a:r>
              <a:rPr lang="en-IN" sz="4400" dirty="0" smtClean="0">
                <a:solidFill>
                  <a:srgbClr val="00B050"/>
                </a:solidFill>
                <a:latin typeface="Broadway" panose="04040905080B02020502" pitchFamily="82" charset="0"/>
              </a:rPr>
              <a:t>BOTH OF THEM GOT FIRED FROM THE OFFICE</a:t>
            </a:r>
            <a:endParaRPr lang="en-IN" sz="4400" dirty="0">
              <a:solidFill>
                <a:srgbClr val="00B050"/>
              </a:solidFill>
              <a:latin typeface="Broadway" panose="04040905080B020205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278" y="2113598"/>
            <a:ext cx="10112991" cy="462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dirty="0">
                <a:solidFill>
                  <a:srgbClr val="FFFF00"/>
                </a:solidFill>
                <a:latin typeface="Broadway" panose="04040905080B02020502" pitchFamily="82" charset="0"/>
              </a:rPr>
              <a:t>SCENE 5</a:t>
            </a:r>
            <a:br>
              <a:rPr lang="en-IN" dirty="0">
                <a:solidFill>
                  <a:srgbClr val="FFFF00"/>
                </a:solidFill>
                <a:latin typeface="Broadway" panose="04040905080B02020502" pitchFamily="82" charset="0"/>
              </a:rPr>
            </a:br>
            <a: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  <a:t>setting up new companies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2325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78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598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FFFF00"/>
                </a:solidFill>
                <a:latin typeface="Broadway" panose="04040905080B02020502" pitchFamily="82" charset="0"/>
              </a:rPr>
              <a:t>SCENE 6</a:t>
            </a:r>
            <a:r>
              <a:rPr lang="en-IN" dirty="0" smtClean="0">
                <a:solidFill>
                  <a:srgbClr val="FFFF00"/>
                </a:solidFill>
                <a:latin typeface="Broadway" panose="04040905080B02020502" pitchFamily="82" charset="0"/>
              </a:rPr>
              <a:t/>
            </a:r>
            <a:br>
              <a:rPr lang="en-IN" dirty="0" smtClean="0">
                <a:solidFill>
                  <a:srgbClr val="FFFF00"/>
                </a:solidFill>
                <a:latin typeface="Broadway" panose="04040905080B02020502" pitchFamily="82" charset="0"/>
              </a:rPr>
            </a:br>
            <a: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  <a:t>in the hospital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615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278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9463" y="1994475"/>
            <a:ext cx="9448800" cy="1825096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 smtClean="0">
                <a:solidFill>
                  <a:srgbClr val="FFFF00"/>
                </a:solidFill>
                <a:latin typeface="Broadway" panose="04040905080B02020502" pitchFamily="82" charset="0"/>
              </a:rPr>
              <a:t>SCENE 1</a:t>
            </a:r>
            <a:br>
              <a:rPr lang="en-IN" dirty="0" smtClean="0">
                <a:solidFill>
                  <a:srgbClr val="FFFF00"/>
                </a:solidFill>
                <a:latin typeface="Broadway" panose="04040905080B02020502" pitchFamily="82" charset="0"/>
              </a:rPr>
            </a:br>
            <a: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  <a:t>NEAR CONSTRUCTION SITE</a:t>
            </a:r>
            <a:endParaRPr lang="en-IN" dirty="0">
              <a:solidFill>
                <a:srgbClr val="00B050"/>
              </a:solidFill>
              <a:latin typeface="Broadway" panose="04040905080B020205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665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506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FFFF00"/>
                </a:solidFill>
                <a:latin typeface="Broadway" panose="04040905080B02020502" pitchFamily="82" charset="0"/>
              </a:rPr>
              <a:t>SCENE </a:t>
            </a:r>
            <a:r>
              <a:rPr lang="en-IN" dirty="0" smtClean="0">
                <a:solidFill>
                  <a:srgbClr val="FFFF00"/>
                </a:solidFill>
                <a:latin typeface="Broadway" panose="04040905080B02020502" pitchFamily="82" charset="0"/>
              </a:rPr>
              <a:t>7</a:t>
            </a:r>
            <a:r>
              <a:rPr lang="en-IN" dirty="0">
                <a:solidFill>
                  <a:srgbClr val="FFFF00"/>
                </a:solidFill>
                <a:latin typeface="Broadway" panose="04040905080B02020502" pitchFamily="82" charset="0"/>
              </a:rPr>
              <a:t/>
            </a:r>
            <a:br>
              <a:rPr lang="en-IN" dirty="0">
                <a:solidFill>
                  <a:srgbClr val="FFFF00"/>
                </a:solidFill>
                <a:latin typeface="Broadway" panose="04040905080B02020502" pitchFamily="82" charset="0"/>
              </a:rPr>
            </a:br>
            <a: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  <a:t>realisation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72008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  <a:t>moral</a:t>
            </a:r>
            <a:endParaRPr lang="en-IN" dirty="0">
              <a:solidFill>
                <a:srgbClr val="00B050"/>
              </a:solidFill>
              <a:latin typeface="Broadway" panose="04040905080B020205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4003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7235"/>
            <a:ext cx="12192000" cy="693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374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dirty="0" smtClean="0">
                <a:solidFill>
                  <a:srgbClr val="FFFF00"/>
                </a:solidFill>
                <a:latin typeface="Broadway" panose="04040905080B02020502" pitchFamily="82" charset="0"/>
              </a:rPr>
              <a:t>SCENE 2</a:t>
            </a:r>
            <a:br>
              <a:rPr lang="en-IN" dirty="0" smtClean="0">
                <a:solidFill>
                  <a:srgbClr val="FFFF00"/>
                </a:solidFill>
                <a:latin typeface="Broadway" panose="04040905080B02020502" pitchFamily="82" charset="0"/>
              </a:rPr>
            </a:br>
            <a: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  <a:t>RUNNING FROM THE CONTRATOR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080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78" y="109182"/>
            <a:ext cx="12055522" cy="674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83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dirty="0" smtClean="0">
                <a:solidFill>
                  <a:srgbClr val="FFFF00"/>
                </a:solidFill>
                <a:latin typeface="Broadway" panose="04040905080B02020502" pitchFamily="82" charset="0"/>
              </a:rPr>
              <a:t>SCENE 3</a:t>
            </a:r>
            <a: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  <a:t/>
            </a:r>
            <a:b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</a:br>
            <a: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  <a:t>MEETING THE RICH KID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391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4364" y="655093"/>
            <a:ext cx="9448800" cy="846161"/>
          </a:xfrm>
        </p:spPr>
        <p:txBody>
          <a:bodyPr>
            <a:normAutofit fontScale="90000"/>
          </a:bodyPr>
          <a:lstStyle/>
          <a:p>
            <a:r>
              <a:rPr lang="en-IN" b="1" dirty="0" smtClean="0">
                <a:solidFill>
                  <a:srgbClr val="00B050"/>
                </a:solidFill>
              </a:rPr>
              <a:t>INSIDE RICH KIDS HOUSE</a:t>
            </a:r>
            <a:endParaRPr lang="en-IN" b="1" dirty="0">
              <a:solidFill>
                <a:srgbClr val="00B05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9628"/>
            <a:ext cx="12192000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4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dirty="0">
                <a:solidFill>
                  <a:srgbClr val="FFFF00"/>
                </a:solidFill>
                <a:latin typeface="Broadway" panose="04040905080B02020502" pitchFamily="82" charset="0"/>
              </a:rPr>
              <a:t>SCENE </a:t>
            </a:r>
            <a:r>
              <a:rPr lang="en-IN" dirty="0" smtClean="0">
                <a:solidFill>
                  <a:srgbClr val="FFFF00"/>
                </a:solidFill>
                <a:latin typeface="Broadway" panose="04040905080B02020502" pitchFamily="82" charset="0"/>
              </a:rPr>
              <a:t>4</a:t>
            </a:r>
            <a:r>
              <a:rPr lang="en-IN" dirty="0">
                <a:solidFill>
                  <a:srgbClr val="FFFF00"/>
                </a:solidFill>
                <a:latin typeface="Broadway" panose="04040905080B02020502" pitchFamily="82" charset="0"/>
              </a:rPr>
              <a:t/>
            </a:r>
            <a:br>
              <a:rPr lang="en-IN" dirty="0">
                <a:solidFill>
                  <a:srgbClr val="FFFF00"/>
                </a:solidFill>
                <a:latin typeface="Broadway" panose="04040905080B02020502" pitchFamily="82" charset="0"/>
              </a:rPr>
            </a:br>
            <a:r>
              <a:rPr lang="en-IN" dirty="0" smtClean="0">
                <a:solidFill>
                  <a:srgbClr val="00B050"/>
                </a:solidFill>
                <a:latin typeface="Broadway" panose="04040905080B02020502" pitchFamily="82" charset="0"/>
              </a:rPr>
              <a:t>GOING TO THE SCHOOL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87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68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134</TotalTime>
  <Words>39</Words>
  <Application>Microsoft Office PowerPoint</Application>
  <PresentationFormat>Widescreen</PresentationFormat>
  <Paragraphs>14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Algerian</vt:lpstr>
      <vt:lpstr>Arial</vt:lpstr>
      <vt:lpstr>Broadway</vt:lpstr>
      <vt:lpstr>Century Gothic</vt:lpstr>
      <vt:lpstr>Vapor Trail</vt:lpstr>
      <vt:lpstr>WHO MOVED MY CHEESE</vt:lpstr>
      <vt:lpstr>SCENE 1 NEAR CONSTRUCTION SITE</vt:lpstr>
      <vt:lpstr>PowerPoint Presentation</vt:lpstr>
      <vt:lpstr>SCENE 2 RUNNING FROM THE CONTRATOR</vt:lpstr>
      <vt:lpstr>PowerPoint Presentation</vt:lpstr>
      <vt:lpstr>SCENE 3 MEETING THE RICH KID</vt:lpstr>
      <vt:lpstr>INSIDE RICH KIDS HOUSE</vt:lpstr>
      <vt:lpstr>SCENE 4 GOING TO THE SCHOOL</vt:lpstr>
      <vt:lpstr>PowerPoint Presentation</vt:lpstr>
      <vt:lpstr>PowerPoint Presentation</vt:lpstr>
      <vt:lpstr>AFTER 10 YEARS </vt:lpstr>
      <vt:lpstr>SCENE 5 INTERVIEW</vt:lpstr>
      <vt:lpstr>PowerPoint Presentation</vt:lpstr>
      <vt:lpstr>AFTER THREE MONTHS</vt:lpstr>
      <vt:lpstr>BOTH OF THEM GOT FIRED FROM THE OFFICE</vt:lpstr>
      <vt:lpstr>SCENE 5 setting up new companies</vt:lpstr>
      <vt:lpstr>PowerPoint Presentation</vt:lpstr>
      <vt:lpstr>SCENE 6 in the hospital</vt:lpstr>
      <vt:lpstr>PowerPoint Presentation</vt:lpstr>
      <vt:lpstr>PowerPoint Presentation</vt:lpstr>
      <vt:lpstr>SCENE 7 realisation</vt:lpstr>
      <vt:lpstr>moral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 MOVED MY CHEESE</dc:title>
  <dc:creator>Kichu</dc:creator>
  <cp:lastModifiedBy>Kichu</cp:lastModifiedBy>
  <cp:revision>7</cp:revision>
  <dcterms:created xsi:type="dcterms:W3CDTF">2015-11-06T08:35:14Z</dcterms:created>
  <dcterms:modified xsi:type="dcterms:W3CDTF">2015-11-06T10:49:24Z</dcterms:modified>
</cp:coreProperties>
</file>

<file path=docProps/thumbnail.jpeg>
</file>